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embeddedFontLst>
    <p:embeddedFont>
      <p:font typeface="Roboto" panose="020B0604020202020204"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48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grpSp>
        <p:nvGrpSpPr>
          <p:cNvPr id="10" name="Shape 10"/>
          <p:cNvGrpSpPr/>
          <p:nvPr/>
        </p:nvGrpSpPr>
        <p:grpSpPr>
          <a:xfrm>
            <a:off x="6098378" y="4"/>
            <a:ext cx="3045625" cy="2030570"/>
            <a:chOff x="6098378" y="4"/>
            <a:chExt cx="3045625" cy="2030570"/>
          </a:xfrm>
        </p:grpSpPr>
        <p:sp>
          <p:nvSpPr>
            <p:cNvPr id="11" name="Shape 11"/>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sp>
          <p:nvSpPr>
            <p:cNvPr id="14" name="Shape 14"/>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15" name="Shape 15"/>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grpSp>
      <p:sp>
        <p:nvSpPr>
          <p:cNvPr id="16" name="Shape 16"/>
          <p:cNvSpPr txBox="1">
            <a:spLocks noGrp="1"/>
          </p:cNvSpPr>
          <p:nvPr>
            <p:ph type="ctrTitle"/>
          </p:nvPr>
        </p:nvSpPr>
        <p:spPr>
          <a:xfrm>
            <a:off x="598100" y="1775222"/>
            <a:ext cx="8222100" cy="838800"/>
          </a:xfrm>
          <a:prstGeom prst="rect">
            <a:avLst/>
          </a:prstGeom>
        </p:spPr>
        <p:txBody>
          <a:bodyPr lIns="91425" tIns="91425" rIns="91425" bIns="91425" anchor="b" anchorCtr="0"/>
          <a:lstStyle>
            <a:lvl1pPr lvl="0">
              <a:spcBef>
                <a:spcPts val="0"/>
              </a:spcBef>
              <a:buClr>
                <a:schemeClr val="lt1"/>
              </a:buClr>
              <a:buSzPct val="100000"/>
              <a:defRPr sz="4200">
                <a:solidFill>
                  <a:schemeClr val="lt1"/>
                </a:solidFill>
              </a:defRPr>
            </a:lvl1pPr>
            <a:lvl2pPr lvl="1">
              <a:spcBef>
                <a:spcPts val="0"/>
              </a:spcBef>
              <a:buClr>
                <a:schemeClr val="lt1"/>
              </a:buClr>
              <a:buSzPct val="100000"/>
              <a:defRPr sz="4200">
                <a:solidFill>
                  <a:schemeClr val="lt1"/>
                </a:solidFill>
              </a:defRPr>
            </a:lvl2pPr>
            <a:lvl3pPr lvl="2">
              <a:spcBef>
                <a:spcPts val="0"/>
              </a:spcBef>
              <a:buClr>
                <a:schemeClr val="lt1"/>
              </a:buClr>
              <a:buSzPct val="100000"/>
              <a:defRPr sz="4200">
                <a:solidFill>
                  <a:schemeClr val="lt1"/>
                </a:solidFill>
              </a:defRPr>
            </a:lvl3pPr>
            <a:lvl4pPr lvl="3">
              <a:spcBef>
                <a:spcPts val="0"/>
              </a:spcBef>
              <a:buClr>
                <a:schemeClr val="lt1"/>
              </a:buClr>
              <a:buSzPct val="100000"/>
              <a:defRPr sz="4200">
                <a:solidFill>
                  <a:schemeClr val="lt1"/>
                </a:solidFill>
              </a:defRPr>
            </a:lvl4pPr>
            <a:lvl5pPr lvl="4">
              <a:spcBef>
                <a:spcPts val="0"/>
              </a:spcBef>
              <a:buClr>
                <a:schemeClr val="lt1"/>
              </a:buClr>
              <a:buSzPct val="100000"/>
              <a:defRPr sz="4200">
                <a:solidFill>
                  <a:schemeClr val="lt1"/>
                </a:solidFill>
              </a:defRPr>
            </a:lvl5pPr>
            <a:lvl6pPr lvl="5">
              <a:spcBef>
                <a:spcPts val="0"/>
              </a:spcBef>
              <a:buClr>
                <a:schemeClr val="lt1"/>
              </a:buClr>
              <a:buSzPct val="100000"/>
              <a:defRPr sz="4200">
                <a:solidFill>
                  <a:schemeClr val="lt1"/>
                </a:solidFill>
              </a:defRPr>
            </a:lvl6pPr>
            <a:lvl7pPr lvl="6">
              <a:spcBef>
                <a:spcPts val="0"/>
              </a:spcBef>
              <a:buClr>
                <a:schemeClr val="lt1"/>
              </a:buClr>
              <a:buSzPct val="100000"/>
              <a:defRPr sz="4200">
                <a:solidFill>
                  <a:schemeClr val="lt1"/>
                </a:solidFill>
              </a:defRPr>
            </a:lvl7pPr>
            <a:lvl8pPr lvl="7">
              <a:spcBef>
                <a:spcPts val="0"/>
              </a:spcBef>
              <a:buClr>
                <a:schemeClr val="lt1"/>
              </a:buClr>
              <a:buSzPct val="100000"/>
              <a:defRPr sz="4200">
                <a:solidFill>
                  <a:schemeClr val="lt1"/>
                </a:solidFill>
              </a:defRPr>
            </a:lvl8pPr>
            <a:lvl9pPr lvl="8">
              <a:spcBef>
                <a:spcPts val="0"/>
              </a:spcBef>
              <a:buClr>
                <a:schemeClr val="lt1"/>
              </a:buClr>
              <a:buSzPct val="100000"/>
              <a:defRPr sz="4200">
                <a:solidFill>
                  <a:schemeClr val="lt1"/>
                </a:solidFill>
              </a:defRPr>
            </a:lvl9pPr>
          </a:lstStyle>
          <a:p>
            <a:endParaRPr/>
          </a:p>
        </p:txBody>
      </p:sp>
      <p:sp>
        <p:nvSpPr>
          <p:cNvPr id="17" name="Shape 17"/>
          <p:cNvSpPr txBox="1">
            <a:spLocks noGrp="1"/>
          </p:cNvSpPr>
          <p:nvPr>
            <p:ph type="subTitle" idx="1"/>
          </p:nvPr>
        </p:nvSpPr>
        <p:spPr>
          <a:xfrm>
            <a:off x="598088" y="2715912"/>
            <a:ext cx="8222100" cy="432900"/>
          </a:xfrm>
          <a:prstGeom prst="rect">
            <a:avLst/>
          </a:prstGeom>
        </p:spPr>
        <p:txBody>
          <a:bodyPr lIns="91425" tIns="91425" rIns="91425" bIns="91425" anchor="t" anchorCtr="0"/>
          <a:lstStyle>
            <a:lvl1pPr lvl="0">
              <a:lnSpc>
                <a:spcPct val="100000"/>
              </a:lnSpc>
              <a:spcBef>
                <a:spcPts val="0"/>
              </a:spcBef>
              <a:spcAft>
                <a:spcPts val="0"/>
              </a:spcAft>
              <a:buClr>
                <a:schemeClr val="lt1"/>
              </a:buClr>
              <a:buSzPct val="100000"/>
              <a:buNone/>
              <a:defRPr sz="2100">
                <a:solidFill>
                  <a:schemeClr val="lt1"/>
                </a:solidFill>
              </a:defRPr>
            </a:lvl1pPr>
            <a:lvl2pPr lvl="1">
              <a:lnSpc>
                <a:spcPct val="100000"/>
              </a:lnSpc>
              <a:spcBef>
                <a:spcPts val="0"/>
              </a:spcBef>
              <a:spcAft>
                <a:spcPts val="0"/>
              </a:spcAft>
              <a:buClr>
                <a:schemeClr val="lt1"/>
              </a:buClr>
              <a:buSzPct val="100000"/>
              <a:buNone/>
              <a:defRPr sz="2100">
                <a:solidFill>
                  <a:schemeClr val="lt1"/>
                </a:solidFill>
              </a:defRPr>
            </a:lvl2pPr>
            <a:lvl3pPr lvl="2">
              <a:lnSpc>
                <a:spcPct val="100000"/>
              </a:lnSpc>
              <a:spcBef>
                <a:spcPts val="0"/>
              </a:spcBef>
              <a:spcAft>
                <a:spcPts val="0"/>
              </a:spcAft>
              <a:buClr>
                <a:schemeClr val="lt1"/>
              </a:buClr>
              <a:buSzPct val="100000"/>
              <a:buNone/>
              <a:defRPr sz="2100">
                <a:solidFill>
                  <a:schemeClr val="lt1"/>
                </a:solidFill>
              </a:defRPr>
            </a:lvl3pPr>
            <a:lvl4pPr lvl="3">
              <a:lnSpc>
                <a:spcPct val="100000"/>
              </a:lnSpc>
              <a:spcBef>
                <a:spcPts val="0"/>
              </a:spcBef>
              <a:spcAft>
                <a:spcPts val="0"/>
              </a:spcAft>
              <a:buClr>
                <a:schemeClr val="lt1"/>
              </a:buClr>
              <a:buSzPct val="100000"/>
              <a:buNone/>
              <a:defRPr sz="2100">
                <a:solidFill>
                  <a:schemeClr val="lt1"/>
                </a:solidFill>
              </a:defRPr>
            </a:lvl4pPr>
            <a:lvl5pPr lvl="4">
              <a:lnSpc>
                <a:spcPct val="100000"/>
              </a:lnSpc>
              <a:spcBef>
                <a:spcPts val="0"/>
              </a:spcBef>
              <a:spcAft>
                <a:spcPts val="0"/>
              </a:spcAft>
              <a:buClr>
                <a:schemeClr val="lt1"/>
              </a:buClr>
              <a:buSzPct val="100000"/>
              <a:buNone/>
              <a:defRPr sz="2100">
                <a:solidFill>
                  <a:schemeClr val="lt1"/>
                </a:solidFill>
              </a:defRPr>
            </a:lvl5pPr>
            <a:lvl6pPr lvl="5">
              <a:lnSpc>
                <a:spcPct val="100000"/>
              </a:lnSpc>
              <a:spcBef>
                <a:spcPts val="0"/>
              </a:spcBef>
              <a:spcAft>
                <a:spcPts val="0"/>
              </a:spcAft>
              <a:buClr>
                <a:schemeClr val="lt1"/>
              </a:buClr>
              <a:buSzPct val="100000"/>
              <a:buNone/>
              <a:defRPr sz="2100">
                <a:solidFill>
                  <a:schemeClr val="lt1"/>
                </a:solidFill>
              </a:defRPr>
            </a:lvl6pPr>
            <a:lvl7pPr lvl="6">
              <a:lnSpc>
                <a:spcPct val="100000"/>
              </a:lnSpc>
              <a:spcBef>
                <a:spcPts val="0"/>
              </a:spcBef>
              <a:spcAft>
                <a:spcPts val="0"/>
              </a:spcAft>
              <a:buClr>
                <a:schemeClr val="lt1"/>
              </a:buClr>
              <a:buSzPct val="100000"/>
              <a:buNone/>
              <a:defRPr sz="2100">
                <a:solidFill>
                  <a:schemeClr val="lt1"/>
                </a:solidFill>
              </a:defRPr>
            </a:lvl7pPr>
            <a:lvl8pPr lvl="7">
              <a:lnSpc>
                <a:spcPct val="100000"/>
              </a:lnSpc>
              <a:spcBef>
                <a:spcPts val="0"/>
              </a:spcBef>
              <a:spcAft>
                <a:spcPts val="0"/>
              </a:spcAft>
              <a:buClr>
                <a:schemeClr val="lt1"/>
              </a:buClr>
              <a:buSzPct val="100000"/>
              <a:buNone/>
              <a:defRPr sz="2100">
                <a:solidFill>
                  <a:schemeClr val="lt1"/>
                </a:solidFill>
              </a:defRPr>
            </a:lvl8pPr>
            <a:lvl9pPr lvl="8">
              <a:lnSpc>
                <a:spcPct val="100000"/>
              </a:lnSpc>
              <a:spcBef>
                <a:spcPts val="0"/>
              </a:spcBef>
              <a:spcAft>
                <a:spcPts val="0"/>
              </a:spcAft>
              <a:buClr>
                <a:schemeClr val="lt1"/>
              </a:buClr>
              <a:buSzPct val="100000"/>
              <a:buNone/>
              <a:defRPr sz="2100">
                <a:solidFill>
                  <a:schemeClr val="lt1"/>
                </a:solidFill>
              </a:defRPr>
            </a:lvl9pPr>
          </a:lstStyle>
          <a:p>
            <a:endParaRPr/>
          </a:p>
        </p:txBody>
      </p:sp>
      <p:sp>
        <p:nvSpPr>
          <p:cNvPr id="18" name="Shape 1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bg>
      <p:bgPr>
        <a:solidFill>
          <a:schemeClr val="dk1"/>
        </a:solidFill>
        <a:effectLst/>
      </p:bgPr>
    </p:bg>
    <p:spTree>
      <p:nvGrpSpPr>
        <p:cNvPr id="1" name="Shape 69"/>
        <p:cNvGrpSpPr/>
        <p:nvPr/>
      </p:nvGrpSpPr>
      <p:grpSpPr>
        <a:xfrm>
          <a:off x="0" y="0"/>
          <a:ext cx="0" cy="0"/>
          <a:chOff x="0" y="0"/>
          <a:chExt cx="0" cy="0"/>
        </a:xfrm>
      </p:grpSpPr>
      <p:grpSp>
        <p:nvGrpSpPr>
          <p:cNvPr id="70" name="Shape 70"/>
          <p:cNvGrpSpPr/>
          <p:nvPr/>
        </p:nvGrpSpPr>
        <p:grpSpPr>
          <a:xfrm>
            <a:off x="6098378" y="4"/>
            <a:ext cx="3045625" cy="2030570"/>
            <a:chOff x="6098378" y="4"/>
            <a:chExt cx="3045625" cy="2030570"/>
          </a:xfrm>
        </p:grpSpPr>
        <p:sp>
          <p:nvSpPr>
            <p:cNvPr id="71" name="Shape 71"/>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72" name="Shape 72"/>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73" name="Shape 73"/>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sp>
          <p:nvSpPr>
            <p:cNvPr id="74" name="Shape 74"/>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75" name="Shape 75"/>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grpSp>
      <p:sp>
        <p:nvSpPr>
          <p:cNvPr id="76" name="Shape 76"/>
          <p:cNvSpPr txBox="1">
            <a:spLocks noGrp="1"/>
          </p:cNvSpPr>
          <p:nvPr>
            <p:ph type="title"/>
          </p:nvPr>
        </p:nvSpPr>
        <p:spPr>
          <a:xfrm>
            <a:off x="311700" y="1256050"/>
            <a:ext cx="8520600" cy="2030700"/>
          </a:xfrm>
          <a:prstGeom prst="rect">
            <a:avLst/>
          </a:prstGeom>
        </p:spPr>
        <p:txBody>
          <a:bodyPr lIns="91425" tIns="91425" rIns="91425" bIns="91425" anchor="b" anchorCtr="0"/>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a:endParaRPr/>
          </a:p>
        </p:txBody>
      </p:sp>
      <p:sp>
        <p:nvSpPr>
          <p:cNvPr id="77" name="Shape 77"/>
          <p:cNvSpPr txBox="1">
            <a:spLocks noGrp="1"/>
          </p:cNvSpPr>
          <p:nvPr>
            <p:ph type="body" idx="1"/>
          </p:nvPr>
        </p:nvSpPr>
        <p:spPr>
          <a:xfrm>
            <a:off x="311700" y="3369225"/>
            <a:ext cx="8520600" cy="1281900"/>
          </a:xfrm>
          <a:prstGeom prst="rect">
            <a:avLst/>
          </a:prstGeom>
        </p:spPr>
        <p:txBody>
          <a:bodyPr lIns="91425" tIns="91425" rIns="91425" bIns="91425" anchor="t" anchorCtr="0"/>
          <a:lstStyle>
            <a:lvl1pPr lvl="0" algn="ctr">
              <a:spcBef>
                <a:spcPts val="0"/>
              </a:spcBef>
              <a:buClr>
                <a:schemeClr val="lt1"/>
              </a:buClr>
              <a:defRPr>
                <a:solidFill>
                  <a:schemeClr val="lt1"/>
                </a:solidFill>
              </a:defRPr>
            </a:lvl1pPr>
            <a:lvl2pPr lvl="1" algn="ctr">
              <a:spcBef>
                <a:spcPts val="0"/>
              </a:spcBef>
              <a:buClr>
                <a:schemeClr val="lt1"/>
              </a:buClr>
              <a:defRPr>
                <a:solidFill>
                  <a:schemeClr val="lt1"/>
                </a:solidFill>
              </a:defRPr>
            </a:lvl2pPr>
            <a:lvl3pPr lvl="2" algn="ctr">
              <a:spcBef>
                <a:spcPts val="0"/>
              </a:spcBef>
              <a:buClr>
                <a:schemeClr val="lt1"/>
              </a:buClr>
              <a:defRPr>
                <a:solidFill>
                  <a:schemeClr val="lt1"/>
                </a:solidFill>
              </a:defRPr>
            </a:lvl3pPr>
            <a:lvl4pPr lvl="3" algn="ctr">
              <a:spcBef>
                <a:spcPts val="0"/>
              </a:spcBef>
              <a:buClr>
                <a:schemeClr val="lt1"/>
              </a:buClr>
              <a:defRPr>
                <a:solidFill>
                  <a:schemeClr val="lt1"/>
                </a:solidFill>
              </a:defRPr>
            </a:lvl4pPr>
            <a:lvl5pPr lvl="4" algn="ctr">
              <a:spcBef>
                <a:spcPts val="0"/>
              </a:spcBef>
              <a:buClr>
                <a:schemeClr val="lt1"/>
              </a:buClr>
              <a:defRPr>
                <a:solidFill>
                  <a:schemeClr val="lt1"/>
                </a:solidFill>
              </a:defRPr>
            </a:lvl5pPr>
            <a:lvl6pPr lvl="5" algn="ctr">
              <a:spcBef>
                <a:spcPts val="0"/>
              </a:spcBef>
              <a:buClr>
                <a:schemeClr val="lt1"/>
              </a:buClr>
              <a:defRPr>
                <a:solidFill>
                  <a:schemeClr val="lt1"/>
                </a:solidFill>
              </a:defRPr>
            </a:lvl6pPr>
            <a:lvl7pPr lvl="6" algn="ctr">
              <a:spcBef>
                <a:spcPts val="0"/>
              </a:spcBef>
              <a:buClr>
                <a:schemeClr val="lt1"/>
              </a:buClr>
              <a:defRPr>
                <a:solidFill>
                  <a:schemeClr val="lt1"/>
                </a:solidFill>
              </a:defRPr>
            </a:lvl7pPr>
            <a:lvl8pPr lvl="7" algn="ctr">
              <a:spcBef>
                <a:spcPts val="0"/>
              </a:spcBef>
              <a:buClr>
                <a:schemeClr val="lt1"/>
              </a:buClr>
              <a:defRPr>
                <a:solidFill>
                  <a:schemeClr val="lt1"/>
                </a:solidFill>
              </a:defRPr>
            </a:lvl8pPr>
            <a:lvl9pPr lvl="8" algn="ctr">
              <a:spcBef>
                <a:spcPts val="0"/>
              </a:spcBef>
              <a:buClr>
                <a:schemeClr val="lt1"/>
              </a:buClr>
              <a:defRPr>
                <a:solidFill>
                  <a:schemeClr val="lt1"/>
                </a:solidFill>
              </a:defRPr>
            </a:lvl9pPr>
          </a:lstStyle>
          <a:p>
            <a:endParaRPr/>
          </a:p>
        </p:txBody>
      </p:sp>
      <p:sp>
        <p:nvSpPr>
          <p:cNvPr id="78" name="Shape 7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9"/>
        <p:cNvGrpSpPr/>
        <p:nvPr/>
      </p:nvGrpSpPr>
      <p:grpSpPr>
        <a:xfrm>
          <a:off x="0" y="0"/>
          <a:ext cx="0" cy="0"/>
          <a:chOff x="0" y="0"/>
          <a:chExt cx="0" cy="0"/>
        </a:xfrm>
      </p:grpSpPr>
      <p:sp>
        <p:nvSpPr>
          <p:cNvPr id="80" name="Shape 80"/>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9"/>
        <p:cNvGrpSpPr/>
        <p:nvPr/>
      </p:nvGrpSpPr>
      <p:grpSpPr>
        <a:xfrm>
          <a:off x="0" y="0"/>
          <a:ext cx="0" cy="0"/>
          <a:chOff x="0" y="0"/>
          <a:chExt cx="0" cy="0"/>
        </a:xfrm>
      </p:grpSpPr>
      <p:grpSp>
        <p:nvGrpSpPr>
          <p:cNvPr id="20" name="Shape 20"/>
          <p:cNvGrpSpPr/>
          <p:nvPr/>
        </p:nvGrpSpPr>
        <p:grpSpPr>
          <a:xfrm>
            <a:off x="6098378" y="4"/>
            <a:ext cx="3045625" cy="2030570"/>
            <a:chOff x="6098378" y="4"/>
            <a:chExt cx="3045625" cy="2030570"/>
          </a:xfrm>
        </p:grpSpPr>
        <p:sp>
          <p:nvSpPr>
            <p:cNvPr id="21" name="Shape 21"/>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22" name="Shape 22"/>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23" name="Shape 23"/>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sp>
          <p:nvSpPr>
            <p:cNvPr id="24" name="Shape 24"/>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25" name="Shape 25"/>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grpSp>
      <p:sp>
        <p:nvSpPr>
          <p:cNvPr id="26" name="Shape 26"/>
          <p:cNvSpPr txBox="1">
            <a:spLocks noGrp="1"/>
          </p:cNvSpPr>
          <p:nvPr>
            <p:ph type="title"/>
          </p:nvPr>
        </p:nvSpPr>
        <p:spPr>
          <a:xfrm>
            <a:off x="598100" y="2152347"/>
            <a:ext cx="8222100" cy="838800"/>
          </a:xfrm>
          <a:prstGeom prst="rect">
            <a:avLst/>
          </a:prstGeom>
        </p:spPr>
        <p:txBody>
          <a:bodyPr lIns="91425" tIns="91425" rIns="91425" bIns="91425" anchor="ctr" anchorCtr="0"/>
          <a:lstStyle>
            <a:lvl1pPr lvl="0">
              <a:spcBef>
                <a:spcPts val="0"/>
              </a:spcBef>
              <a:buClr>
                <a:schemeClr val="lt1"/>
              </a:buClr>
              <a:buSzPct val="100000"/>
              <a:defRPr sz="4200">
                <a:solidFill>
                  <a:schemeClr val="lt1"/>
                </a:solidFill>
              </a:defRPr>
            </a:lvl1pPr>
            <a:lvl2pPr lvl="1">
              <a:spcBef>
                <a:spcPts val="0"/>
              </a:spcBef>
              <a:buClr>
                <a:schemeClr val="lt1"/>
              </a:buClr>
              <a:buSzPct val="100000"/>
              <a:defRPr sz="4200">
                <a:solidFill>
                  <a:schemeClr val="lt1"/>
                </a:solidFill>
              </a:defRPr>
            </a:lvl2pPr>
            <a:lvl3pPr lvl="2">
              <a:spcBef>
                <a:spcPts val="0"/>
              </a:spcBef>
              <a:buClr>
                <a:schemeClr val="lt1"/>
              </a:buClr>
              <a:buSzPct val="100000"/>
              <a:defRPr sz="4200">
                <a:solidFill>
                  <a:schemeClr val="lt1"/>
                </a:solidFill>
              </a:defRPr>
            </a:lvl3pPr>
            <a:lvl4pPr lvl="3">
              <a:spcBef>
                <a:spcPts val="0"/>
              </a:spcBef>
              <a:buClr>
                <a:schemeClr val="lt1"/>
              </a:buClr>
              <a:buSzPct val="100000"/>
              <a:defRPr sz="4200">
                <a:solidFill>
                  <a:schemeClr val="lt1"/>
                </a:solidFill>
              </a:defRPr>
            </a:lvl4pPr>
            <a:lvl5pPr lvl="4">
              <a:spcBef>
                <a:spcPts val="0"/>
              </a:spcBef>
              <a:buClr>
                <a:schemeClr val="lt1"/>
              </a:buClr>
              <a:buSzPct val="100000"/>
              <a:defRPr sz="4200">
                <a:solidFill>
                  <a:schemeClr val="lt1"/>
                </a:solidFill>
              </a:defRPr>
            </a:lvl5pPr>
            <a:lvl6pPr lvl="5">
              <a:spcBef>
                <a:spcPts val="0"/>
              </a:spcBef>
              <a:buClr>
                <a:schemeClr val="lt1"/>
              </a:buClr>
              <a:buSzPct val="100000"/>
              <a:defRPr sz="4200">
                <a:solidFill>
                  <a:schemeClr val="lt1"/>
                </a:solidFill>
              </a:defRPr>
            </a:lvl6pPr>
            <a:lvl7pPr lvl="6">
              <a:spcBef>
                <a:spcPts val="0"/>
              </a:spcBef>
              <a:buClr>
                <a:schemeClr val="lt1"/>
              </a:buClr>
              <a:buSzPct val="100000"/>
              <a:defRPr sz="4200">
                <a:solidFill>
                  <a:schemeClr val="lt1"/>
                </a:solidFill>
              </a:defRPr>
            </a:lvl7pPr>
            <a:lvl8pPr lvl="7">
              <a:spcBef>
                <a:spcPts val="0"/>
              </a:spcBef>
              <a:buClr>
                <a:schemeClr val="lt1"/>
              </a:buClr>
              <a:buSzPct val="100000"/>
              <a:defRPr sz="4200">
                <a:solidFill>
                  <a:schemeClr val="lt1"/>
                </a:solidFill>
              </a:defRPr>
            </a:lvl8pPr>
            <a:lvl9pPr lvl="8">
              <a:spcBef>
                <a:spcPts val="0"/>
              </a:spcBef>
              <a:buClr>
                <a:schemeClr val="lt1"/>
              </a:buClr>
              <a:buSzPct val="100000"/>
              <a:defRPr sz="4200">
                <a:solidFill>
                  <a:schemeClr val="lt1"/>
                </a:solidFill>
              </a:defRPr>
            </a:lvl9pPr>
          </a:lstStyle>
          <a:p>
            <a:endParaRPr/>
          </a:p>
        </p:txBody>
      </p:sp>
      <p:sp>
        <p:nvSpPr>
          <p:cNvPr id="27" name="Shape 27"/>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8"/>
        <p:cNvGrpSpPr/>
        <p:nvPr/>
      </p:nvGrpSpPr>
      <p:grpSpPr>
        <a:xfrm>
          <a:off x="0" y="0"/>
          <a:ext cx="0" cy="0"/>
          <a:chOff x="0" y="0"/>
          <a:chExt cx="0" cy="0"/>
        </a:xfrm>
      </p:grpSpPr>
      <p:grpSp>
        <p:nvGrpSpPr>
          <p:cNvPr id="29" name="Shape 29"/>
          <p:cNvGrpSpPr/>
          <p:nvPr/>
        </p:nvGrpSpPr>
        <p:grpSpPr>
          <a:xfrm>
            <a:off x="0" y="3903669"/>
            <a:ext cx="9144000" cy="1239925"/>
            <a:chOff x="0" y="3903669"/>
            <a:chExt cx="9144000" cy="1239925"/>
          </a:xfrm>
        </p:grpSpPr>
        <p:sp>
          <p:nvSpPr>
            <p:cNvPr id="30" name="Shape 30"/>
            <p:cNvSpPr/>
            <p:nvPr/>
          </p:nvSpPr>
          <p:spPr>
            <a:xfrm>
              <a:off x="8154895" y="3903669"/>
              <a:ext cx="989100" cy="9879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flipH="1">
              <a:off x="6181162" y="3903669"/>
              <a:ext cx="989100" cy="9879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7170274" y="3903669"/>
              <a:ext cx="989100" cy="9879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33" name="Shape 33"/>
            <p:cNvSpPr/>
            <p:nvPr/>
          </p:nvSpPr>
          <p:spPr>
            <a:xfrm rot="10800000">
              <a:off x="8154757" y="3903682"/>
              <a:ext cx="989100" cy="987900"/>
            </a:xfrm>
            <a:prstGeom prst="rtTriangle">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34" name="Shape 34"/>
            <p:cNvSpPr/>
            <p:nvPr/>
          </p:nvSpPr>
          <p:spPr>
            <a:xfrm>
              <a:off x="0" y="4891594"/>
              <a:ext cx="9144000" cy="2520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35" name="Shape 35"/>
          <p:cNvSpPr txBox="1">
            <a:spLocks noGrp="1"/>
          </p:cNvSpPr>
          <p:nvPr>
            <p:ph type="title"/>
          </p:nvPr>
        </p:nvSpPr>
        <p:spPr>
          <a:xfrm>
            <a:off x="311700" y="410000"/>
            <a:ext cx="8520600" cy="607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6" name="Shape 36"/>
          <p:cNvSpPr txBox="1">
            <a:spLocks noGrp="1"/>
          </p:cNvSpPr>
          <p:nvPr>
            <p:ph type="body" idx="1"/>
          </p:nvPr>
        </p:nvSpPr>
        <p:spPr>
          <a:xfrm>
            <a:off x="311700" y="1229875"/>
            <a:ext cx="8520600" cy="3339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7" name="Shape 37"/>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311700" y="410000"/>
            <a:ext cx="8520600" cy="607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body" idx="1"/>
          </p:nvPr>
        </p:nvSpPr>
        <p:spPr>
          <a:xfrm>
            <a:off x="311700" y="1229975"/>
            <a:ext cx="3999900" cy="3339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1" name="Shape 41"/>
          <p:cNvSpPr txBox="1">
            <a:spLocks noGrp="1"/>
          </p:cNvSpPr>
          <p:nvPr>
            <p:ph type="body" idx="2"/>
          </p:nvPr>
        </p:nvSpPr>
        <p:spPr>
          <a:xfrm>
            <a:off x="4832400" y="1229975"/>
            <a:ext cx="3999900" cy="3339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2" name="Shape 42"/>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11700" y="410000"/>
            <a:ext cx="8520600" cy="607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5" name="Shape 45"/>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48" name="Shape 48"/>
          <p:cNvSpPr txBox="1">
            <a:spLocks noGrp="1"/>
          </p:cNvSpPr>
          <p:nvPr>
            <p:ph type="body" idx="1"/>
          </p:nvPr>
        </p:nvSpPr>
        <p:spPr>
          <a:xfrm>
            <a:off x="311700" y="1465804"/>
            <a:ext cx="2808000" cy="31032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9" name="Shape 49"/>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4"/>
        </a:solidFill>
        <a:effectLst/>
      </p:bgPr>
    </p:bg>
    <p:spTree>
      <p:nvGrpSpPr>
        <p:cNvPr id="1" name="Shape 50"/>
        <p:cNvGrpSpPr/>
        <p:nvPr/>
      </p:nvGrpSpPr>
      <p:grpSpPr>
        <a:xfrm>
          <a:off x="0" y="0"/>
          <a:ext cx="0" cy="0"/>
          <a:chOff x="0" y="0"/>
          <a:chExt cx="0" cy="0"/>
        </a:xfrm>
      </p:grpSpPr>
      <p:grpSp>
        <p:nvGrpSpPr>
          <p:cNvPr id="51" name="Shape 51"/>
          <p:cNvGrpSpPr/>
          <p:nvPr/>
        </p:nvGrpSpPr>
        <p:grpSpPr>
          <a:xfrm>
            <a:off x="6098378" y="4"/>
            <a:ext cx="3045625" cy="2030570"/>
            <a:chOff x="6098378" y="4"/>
            <a:chExt cx="3045625" cy="2030570"/>
          </a:xfrm>
        </p:grpSpPr>
        <p:sp>
          <p:nvSpPr>
            <p:cNvPr id="52" name="Shape 52"/>
            <p:cNvSpPr/>
            <p:nvPr/>
          </p:nvSpPr>
          <p:spPr>
            <a:xfrm>
              <a:off x="8128803" y="15"/>
              <a:ext cx="1015200" cy="10152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53" name="Shape 53"/>
            <p:cNvSpPr/>
            <p:nvPr/>
          </p:nvSpPr>
          <p:spPr>
            <a:xfrm flipH="1">
              <a:off x="7113463" y="4"/>
              <a:ext cx="1015200" cy="10152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54" name="Shape 54"/>
            <p:cNvSpPr/>
            <p:nvPr/>
          </p:nvSpPr>
          <p:spPr>
            <a:xfrm rot="10800000" flipH="1">
              <a:off x="7113588" y="106"/>
              <a:ext cx="1015200" cy="1015200"/>
            </a:xfrm>
            <a:prstGeom prst="rtTriangle">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55" name="Shape 55"/>
            <p:cNvSpPr/>
            <p:nvPr/>
          </p:nvSpPr>
          <p:spPr>
            <a:xfrm rot="10800000">
              <a:off x="6098378" y="96"/>
              <a:ext cx="1015200" cy="10152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56" name="Shape 56"/>
            <p:cNvSpPr/>
            <p:nvPr/>
          </p:nvSpPr>
          <p:spPr>
            <a:xfrm rot="10800000">
              <a:off x="8128789" y="1015375"/>
              <a:ext cx="1015200" cy="10152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grpSp>
      <p:sp>
        <p:nvSpPr>
          <p:cNvPr id="57" name="Shape 57"/>
          <p:cNvSpPr txBox="1">
            <a:spLocks noGrp="1"/>
          </p:cNvSpPr>
          <p:nvPr>
            <p:ph type="title"/>
          </p:nvPr>
        </p:nvSpPr>
        <p:spPr>
          <a:xfrm>
            <a:off x="490250" y="526350"/>
            <a:ext cx="56187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58" name="Shape 5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59"/>
        <p:cNvGrpSpPr/>
        <p:nvPr/>
      </p:nvGrpSpPr>
      <p:grpSpPr>
        <a:xfrm>
          <a:off x="0" y="0"/>
          <a:ext cx="0" cy="0"/>
          <a:chOff x="0" y="0"/>
          <a:chExt cx="0" cy="0"/>
        </a:xfrm>
      </p:grpSpPr>
      <p:sp>
        <p:nvSpPr>
          <p:cNvPr id="60" name="Shape 60"/>
          <p:cNvSpPr/>
          <p:nvPr/>
        </p:nvSpPr>
        <p:spPr>
          <a:xfrm>
            <a:off x="4572000" y="-17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61" name="Shape 61"/>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62" name="Shape 62"/>
          <p:cNvSpPr txBox="1">
            <a:spLocks noGrp="1"/>
          </p:cNvSpPr>
          <p:nvPr>
            <p:ph type="title"/>
          </p:nvPr>
        </p:nvSpPr>
        <p:spPr>
          <a:xfrm>
            <a:off x="265500" y="1151100"/>
            <a:ext cx="4045200" cy="15645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63" name="Shape 63"/>
          <p:cNvSpPr txBox="1">
            <a:spLocks noGrp="1"/>
          </p:cNvSpPr>
          <p:nvPr>
            <p:ph type="subTitle" idx="1"/>
          </p:nvPr>
        </p:nvSpPr>
        <p:spPr>
          <a:xfrm>
            <a:off x="265500" y="2769001"/>
            <a:ext cx="4045200" cy="12693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64" name="Shape 6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65" name="Shape 65"/>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6"/>
        <p:cNvGrpSpPr/>
        <p:nvPr/>
      </p:nvGrpSpPr>
      <p:grpSpPr>
        <a:xfrm>
          <a:off x="0" y="0"/>
          <a:ext cx="0" cy="0"/>
          <a:chOff x="0" y="0"/>
          <a:chExt cx="0" cy="0"/>
        </a:xfrm>
      </p:grpSpPr>
      <p:sp>
        <p:nvSpPr>
          <p:cNvPr id="67" name="Shape 67"/>
          <p:cNvSpPr txBox="1">
            <a:spLocks noGrp="1"/>
          </p:cNvSpPr>
          <p:nvPr>
            <p:ph type="body" idx="1"/>
          </p:nvPr>
        </p:nvSpPr>
        <p:spPr>
          <a:xfrm>
            <a:off x="319500" y="4230575"/>
            <a:ext cx="5998800" cy="5988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68" name="Shape 6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10000"/>
            <a:ext cx="8520600" cy="607800"/>
          </a:xfrm>
          <a:prstGeom prst="rect">
            <a:avLst/>
          </a:prstGeom>
          <a:noFill/>
          <a:ln>
            <a:noFill/>
          </a:ln>
        </p:spPr>
        <p:txBody>
          <a:bodyPr lIns="91425" tIns="91425" rIns="91425" bIns="91425" anchor="t" anchorCtr="0"/>
          <a:lstStyle>
            <a:lvl1pPr lvl="0">
              <a:spcBef>
                <a:spcPts val="0"/>
              </a:spcBef>
              <a:buClr>
                <a:schemeClr val="dk1"/>
              </a:buClr>
              <a:buSzPct val="100000"/>
              <a:buFont typeface="Roboto"/>
              <a:buNone/>
              <a:defRPr sz="3000">
                <a:solidFill>
                  <a:schemeClr val="dk1"/>
                </a:solidFill>
                <a:latin typeface="Roboto"/>
                <a:ea typeface="Roboto"/>
                <a:cs typeface="Roboto"/>
                <a:sym typeface="Roboto"/>
              </a:defRPr>
            </a:lvl1pPr>
            <a:lvl2pPr lvl="1">
              <a:spcBef>
                <a:spcPts val="0"/>
              </a:spcBef>
              <a:buClr>
                <a:schemeClr val="dk1"/>
              </a:buClr>
              <a:buSzPct val="100000"/>
              <a:buFont typeface="Roboto"/>
              <a:buNone/>
              <a:defRPr sz="3000">
                <a:solidFill>
                  <a:schemeClr val="dk1"/>
                </a:solidFill>
                <a:latin typeface="Roboto"/>
                <a:ea typeface="Roboto"/>
                <a:cs typeface="Roboto"/>
                <a:sym typeface="Roboto"/>
              </a:defRPr>
            </a:lvl2pPr>
            <a:lvl3pPr lvl="2">
              <a:spcBef>
                <a:spcPts val="0"/>
              </a:spcBef>
              <a:buClr>
                <a:schemeClr val="dk1"/>
              </a:buClr>
              <a:buSzPct val="100000"/>
              <a:buFont typeface="Roboto"/>
              <a:buNone/>
              <a:defRPr sz="3000">
                <a:solidFill>
                  <a:schemeClr val="dk1"/>
                </a:solidFill>
                <a:latin typeface="Roboto"/>
                <a:ea typeface="Roboto"/>
                <a:cs typeface="Roboto"/>
                <a:sym typeface="Roboto"/>
              </a:defRPr>
            </a:lvl3pPr>
            <a:lvl4pPr lvl="3">
              <a:spcBef>
                <a:spcPts val="0"/>
              </a:spcBef>
              <a:buClr>
                <a:schemeClr val="dk1"/>
              </a:buClr>
              <a:buSzPct val="100000"/>
              <a:buFont typeface="Roboto"/>
              <a:buNone/>
              <a:defRPr sz="3000">
                <a:solidFill>
                  <a:schemeClr val="dk1"/>
                </a:solidFill>
                <a:latin typeface="Roboto"/>
                <a:ea typeface="Roboto"/>
                <a:cs typeface="Roboto"/>
                <a:sym typeface="Roboto"/>
              </a:defRPr>
            </a:lvl4pPr>
            <a:lvl5pPr lvl="4">
              <a:spcBef>
                <a:spcPts val="0"/>
              </a:spcBef>
              <a:buClr>
                <a:schemeClr val="dk1"/>
              </a:buClr>
              <a:buSzPct val="100000"/>
              <a:buFont typeface="Roboto"/>
              <a:buNone/>
              <a:defRPr sz="3000">
                <a:solidFill>
                  <a:schemeClr val="dk1"/>
                </a:solidFill>
                <a:latin typeface="Roboto"/>
                <a:ea typeface="Roboto"/>
                <a:cs typeface="Roboto"/>
                <a:sym typeface="Roboto"/>
              </a:defRPr>
            </a:lvl5pPr>
            <a:lvl6pPr lvl="5">
              <a:spcBef>
                <a:spcPts val="0"/>
              </a:spcBef>
              <a:buClr>
                <a:schemeClr val="dk1"/>
              </a:buClr>
              <a:buSzPct val="100000"/>
              <a:buFont typeface="Roboto"/>
              <a:buNone/>
              <a:defRPr sz="3000">
                <a:solidFill>
                  <a:schemeClr val="dk1"/>
                </a:solidFill>
                <a:latin typeface="Roboto"/>
                <a:ea typeface="Roboto"/>
                <a:cs typeface="Roboto"/>
                <a:sym typeface="Roboto"/>
              </a:defRPr>
            </a:lvl6pPr>
            <a:lvl7pPr lvl="6">
              <a:spcBef>
                <a:spcPts val="0"/>
              </a:spcBef>
              <a:buClr>
                <a:schemeClr val="dk1"/>
              </a:buClr>
              <a:buSzPct val="100000"/>
              <a:buFont typeface="Roboto"/>
              <a:buNone/>
              <a:defRPr sz="3000">
                <a:solidFill>
                  <a:schemeClr val="dk1"/>
                </a:solidFill>
                <a:latin typeface="Roboto"/>
                <a:ea typeface="Roboto"/>
                <a:cs typeface="Roboto"/>
                <a:sym typeface="Roboto"/>
              </a:defRPr>
            </a:lvl7pPr>
            <a:lvl8pPr lvl="7">
              <a:spcBef>
                <a:spcPts val="0"/>
              </a:spcBef>
              <a:buClr>
                <a:schemeClr val="dk1"/>
              </a:buClr>
              <a:buSzPct val="100000"/>
              <a:buFont typeface="Roboto"/>
              <a:buNone/>
              <a:defRPr sz="3000">
                <a:solidFill>
                  <a:schemeClr val="dk1"/>
                </a:solidFill>
                <a:latin typeface="Roboto"/>
                <a:ea typeface="Roboto"/>
                <a:cs typeface="Roboto"/>
                <a:sym typeface="Roboto"/>
              </a:defRPr>
            </a:lvl8pPr>
            <a:lvl9pPr lvl="8">
              <a:spcBef>
                <a:spcPts val="0"/>
              </a:spcBef>
              <a:buClr>
                <a:schemeClr val="dk1"/>
              </a:buClr>
              <a:buSzPct val="100000"/>
              <a:buFont typeface="Roboto"/>
              <a:buNone/>
              <a:defRPr sz="3000">
                <a:solidFill>
                  <a:schemeClr val="dk1"/>
                </a:solidFill>
                <a:latin typeface="Roboto"/>
                <a:ea typeface="Roboto"/>
                <a:cs typeface="Roboto"/>
                <a:sym typeface="Roboto"/>
              </a:defRPr>
            </a:lvl9pPr>
          </a:lstStyle>
          <a:p>
            <a:endParaRPr/>
          </a:p>
        </p:txBody>
      </p:sp>
      <p:sp>
        <p:nvSpPr>
          <p:cNvPr id="7" name="Shape 7"/>
          <p:cNvSpPr txBox="1">
            <a:spLocks noGrp="1"/>
          </p:cNvSpPr>
          <p:nvPr>
            <p:ph type="body" idx="1"/>
          </p:nvPr>
        </p:nvSpPr>
        <p:spPr>
          <a:xfrm>
            <a:off x="311700" y="1229875"/>
            <a:ext cx="8520600" cy="3339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Roboto"/>
              <a:defRPr sz="1800">
                <a:solidFill>
                  <a:schemeClr val="dk2"/>
                </a:solidFill>
                <a:latin typeface="Roboto"/>
                <a:ea typeface="Roboto"/>
                <a:cs typeface="Roboto"/>
                <a:sym typeface="Roboto"/>
              </a:defRPr>
            </a:lvl1pPr>
            <a:lvl2pPr lvl="1">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2pPr>
            <a:lvl3pPr lvl="2">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3pPr>
            <a:lvl4pPr lvl="3">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4pPr>
            <a:lvl5pPr lvl="4">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5pPr>
            <a:lvl6pPr lvl="5">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6pPr>
            <a:lvl7pPr lvl="6">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7pPr>
            <a:lvl8pPr lvl="7">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8pPr>
            <a:lvl9pPr lvl="8">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9pPr>
          </a:lstStyle>
          <a:p>
            <a:endParaRPr/>
          </a:p>
        </p:txBody>
      </p:sp>
      <p:sp>
        <p:nvSpPr>
          <p:cNvPr id="8" name="Shape 8"/>
          <p:cNvSpPr txBox="1">
            <a:spLocks noGrp="1"/>
          </p:cNvSpPr>
          <p:nvPr>
            <p:ph type="sldNum" idx="12"/>
          </p:nvPr>
        </p:nvSpPr>
        <p:spPr>
          <a:xfrm>
            <a:off x="8460431" y="4651190"/>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1"/>
                </a:solidFill>
                <a:latin typeface="Roboto"/>
                <a:ea typeface="Roboto"/>
                <a:cs typeface="Roboto"/>
                <a:sym typeface="Roboto"/>
              </a:rPr>
              <a:t>‹#›</a:t>
            </a:fld>
            <a:endParaRPr lang="en" sz="1000">
              <a:solidFill>
                <a:schemeClr val="lt1"/>
              </a:solidFill>
              <a:latin typeface="Roboto"/>
              <a:ea typeface="Roboto"/>
              <a:cs typeface="Roboto"/>
              <a:sym typeface="Robo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39fiuigmL-w"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ctrTitle"/>
          </p:nvPr>
        </p:nvSpPr>
        <p:spPr>
          <a:xfrm>
            <a:off x="598100" y="1775222"/>
            <a:ext cx="8222100" cy="838800"/>
          </a:xfrm>
          <a:prstGeom prst="rect">
            <a:avLst/>
          </a:prstGeom>
        </p:spPr>
        <p:txBody>
          <a:bodyPr lIns="91425" tIns="91425" rIns="91425" bIns="91425" anchor="b" anchorCtr="0">
            <a:noAutofit/>
          </a:bodyPr>
          <a:lstStyle/>
          <a:p>
            <a:pPr lvl="0">
              <a:spcBef>
                <a:spcPts val="0"/>
              </a:spcBef>
              <a:buNone/>
            </a:pPr>
            <a:r>
              <a:rPr lang="en"/>
              <a:t>Bullying</a:t>
            </a:r>
          </a:p>
        </p:txBody>
      </p:sp>
      <p:sp>
        <p:nvSpPr>
          <p:cNvPr id="86" name="Shape 86"/>
          <p:cNvSpPr txBox="1">
            <a:spLocks noGrp="1"/>
          </p:cNvSpPr>
          <p:nvPr>
            <p:ph type="subTitle" idx="1"/>
          </p:nvPr>
        </p:nvSpPr>
        <p:spPr>
          <a:xfrm>
            <a:off x="598088" y="2715912"/>
            <a:ext cx="8222100" cy="432900"/>
          </a:xfrm>
          <a:prstGeom prst="rect">
            <a:avLst/>
          </a:prstGeom>
        </p:spPr>
        <p:txBody>
          <a:bodyPr lIns="91425" tIns="91425" rIns="91425" bIns="91425" anchor="t" anchorCtr="0">
            <a:noAutofit/>
          </a:bodyPr>
          <a:lstStyle/>
          <a:p>
            <a:pPr lvl="0">
              <a:spcBef>
                <a:spcPts val="0"/>
              </a:spcBef>
              <a:buNone/>
            </a:pPr>
            <a:r>
              <a:rPr lang="en"/>
              <a:t>What to do?</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dirty="0"/>
              <a:t>What is b</a:t>
            </a:r>
            <a:r>
              <a:rPr lang="en" dirty="0" smtClean="0"/>
              <a:t>ullying?</a:t>
            </a:r>
            <a:endParaRPr lang="en" dirty="0"/>
          </a:p>
        </p:txBody>
      </p:sp>
      <p:sp>
        <p:nvSpPr>
          <p:cNvPr id="92" name="Shape 92"/>
          <p:cNvSpPr txBox="1">
            <a:spLocks noGrp="1"/>
          </p:cNvSpPr>
          <p:nvPr>
            <p:ph type="body" idx="1"/>
          </p:nvPr>
        </p:nvSpPr>
        <p:spPr>
          <a:xfrm>
            <a:off x="262350" y="1217550"/>
            <a:ext cx="8520600" cy="3339000"/>
          </a:xfrm>
          <a:prstGeom prst="rect">
            <a:avLst/>
          </a:prstGeom>
        </p:spPr>
        <p:txBody>
          <a:bodyPr lIns="91425" tIns="91425" rIns="91425" bIns="91425" anchor="t" anchorCtr="0">
            <a:noAutofit/>
          </a:bodyPr>
          <a:lstStyle/>
          <a:p>
            <a:pPr lvl="0">
              <a:spcBef>
                <a:spcPts val="0"/>
              </a:spcBef>
              <a:buNone/>
            </a:pPr>
            <a:r>
              <a:rPr lang="en" dirty="0" smtClean="0"/>
              <a:t>Bullying </a:t>
            </a:r>
            <a:r>
              <a:rPr lang="en" dirty="0"/>
              <a:t>takes many </a:t>
            </a:r>
            <a:r>
              <a:rPr lang="en" dirty="0" smtClean="0"/>
              <a:t>forms.</a:t>
            </a:r>
            <a:endParaRPr lang="en" dirty="0"/>
          </a:p>
          <a:p>
            <a:pPr lvl="0">
              <a:spcBef>
                <a:spcPts val="0"/>
              </a:spcBef>
              <a:buNone/>
            </a:pPr>
            <a:r>
              <a:rPr lang="en" dirty="0"/>
              <a:t>These children are small but their definitions are great.</a:t>
            </a:r>
          </a:p>
          <a:p>
            <a:pPr lvl="0">
              <a:spcBef>
                <a:spcPts val="0"/>
              </a:spcBef>
              <a:buNone/>
            </a:pPr>
            <a:r>
              <a:rPr lang="en" dirty="0"/>
              <a:t>Often students explain this behaviour by stating “we are mucking about” or “we are mates, they don’t mind”.</a:t>
            </a:r>
          </a:p>
          <a:p>
            <a:pPr lvl="0">
              <a:spcBef>
                <a:spcPts val="0"/>
              </a:spcBef>
              <a:buNone/>
            </a:pPr>
            <a:r>
              <a:rPr lang="en" dirty="0"/>
              <a:t>Any behaviour that makes someone feel uncomfortable about being at school, or near you is bullying.</a:t>
            </a:r>
          </a:p>
          <a:p>
            <a:pPr lvl="0">
              <a:spcBef>
                <a:spcPts val="0"/>
              </a:spcBef>
              <a:buNone/>
            </a:pPr>
            <a:r>
              <a:rPr lang="en" dirty="0"/>
              <a:t>Remember that everyone involved needs to see the joke for it to be </a:t>
            </a:r>
            <a:r>
              <a:rPr lang="en" dirty="0" smtClean="0"/>
              <a:t>funny.</a:t>
            </a:r>
            <a:endParaRPr lang="en" dirty="0"/>
          </a:p>
          <a:p>
            <a:pPr lvl="0">
              <a:spcBef>
                <a:spcPts val="0"/>
              </a:spcBef>
              <a:buNone/>
            </a:pPr>
            <a:endParaRPr dirty="0"/>
          </a:p>
          <a:p>
            <a:pPr lvl="0">
              <a:spcBef>
                <a:spcPts val="0"/>
              </a:spcBef>
              <a:buNone/>
            </a:pPr>
            <a:endParaRPr dirty="0"/>
          </a:p>
          <a:p>
            <a:pPr lvl="0">
              <a:spcBef>
                <a:spcPts val="0"/>
              </a:spcBef>
              <a:buNone/>
            </a:pPr>
            <a:endParaRPr dirty="0"/>
          </a:p>
        </p:txBody>
      </p:sp>
      <p:sp>
        <p:nvSpPr>
          <p:cNvPr id="93" name="Shape 93" descr="Cliquez sur « CC » et sélectionnez « French » pour les sous-titres en français​.  What is bullying? What does it look like? How can kids help? For more information on bullying, visit www.aboutkidshealth.ca  --------------------------------  This video does not constitute medical advice, and is not meant to be used or relied upon by anyone without additional guidance and supervision from a qualified physician. Do not perform the procedures described in this video unless your child's physician has reviewed this video and provides you with specific instructions and directions about performing these procedures." title="Kids Talk about bullying">
            <a:hlinkClick r:id="rId3"/>
          </p:cNvPr>
          <p:cNvSpPr/>
          <p:nvPr/>
        </p:nvSpPr>
        <p:spPr>
          <a:xfrm>
            <a:off x="6179600" y="0"/>
            <a:ext cx="2964399" cy="2223299"/>
          </a:xfrm>
          <a:prstGeom prst="rect">
            <a:avLst/>
          </a:prstGeom>
          <a:blipFill>
            <a:blip r:embed="rId4">
              <a:alphaModFix/>
            </a:blip>
            <a:stretch>
              <a:fillRect/>
            </a:stretch>
          </a:blipFill>
          <a:ln>
            <a:noFill/>
          </a:ln>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126300"/>
            <a:ext cx="8520600" cy="607800"/>
          </a:xfrm>
          <a:prstGeom prst="rect">
            <a:avLst/>
          </a:prstGeom>
        </p:spPr>
        <p:txBody>
          <a:bodyPr lIns="91425" tIns="91425" rIns="91425" bIns="91425" anchor="t" anchorCtr="0">
            <a:noAutofit/>
          </a:bodyPr>
          <a:lstStyle/>
          <a:p>
            <a:pPr lvl="0">
              <a:spcBef>
                <a:spcPts val="0"/>
              </a:spcBef>
              <a:buNone/>
            </a:pPr>
            <a:r>
              <a:rPr lang="en"/>
              <a:t>What should I do?</a:t>
            </a:r>
          </a:p>
        </p:txBody>
      </p:sp>
      <p:sp>
        <p:nvSpPr>
          <p:cNvPr id="99" name="Shape 99"/>
          <p:cNvSpPr txBox="1">
            <a:spLocks noGrp="1"/>
          </p:cNvSpPr>
          <p:nvPr>
            <p:ph type="body" idx="1"/>
          </p:nvPr>
        </p:nvSpPr>
        <p:spPr>
          <a:xfrm>
            <a:off x="311700" y="734100"/>
            <a:ext cx="8520600" cy="4126224"/>
          </a:xfrm>
          <a:prstGeom prst="rect">
            <a:avLst/>
          </a:prstGeom>
        </p:spPr>
        <p:txBody>
          <a:bodyPr lIns="91425" tIns="91425" rIns="91425" bIns="91425" anchor="t" anchorCtr="0">
            <a:noAutofit/>
          </a:bodyPr>
          <a:lstStyle/>
          <a:p>
            <a:pPr lvl="0">
              <a:spcBef>
                <a:spcPts val="0"/>
              </a:spcBef>
              <a:spcAft>
                <a:spcPts val="800"/>
              </a:spcAft>
              <a:buNone/>
            </a:pPr>
            <a:r>
              <a:rPr lang="en" dirty="0"/>
              <a:t>First: try and simply tell the person how you feel:</a:t>
            </a:r>
          </a:p>
          <a:p>
            <a:pPr lvl="0">
              <a:spcBef>
                <a:spcPts val="0"/>
              </a:spcBef>
              <a:spcAft>
                <a:spcPts val="800"/>
              </a:spcAft>
              <a:buNone/>
            </a:pPr>
            <a:r>
              <a:rPr lang="en" dirty="0"/>
              <a:t>“When you (insert the behaviour) it makes me feel (insert your feelings) and I would like you to stop.”</a:t>
            </a:r>
          </a:p>
          <a:p>
            <a:pPr lvl="0">
              <a:spcBef>
                <a:spcPts val="0"/>
              </a:spcBef>
              <a:spcAft>
                <a:spcPts val="800"/>
              </a:spcAft>
              <a:buNone/>
            </a:pPr>
            <a:r>
              <a:rPr lang="en" dirty="0"/>
              <a:t>If that does not work go to the front office and collect a bullying report form.</a:t>
            </a:r>
          </a:p>
          <a:p>
            <a:pPr lvl="0">
              <a:spcBef>
                <a:spcPts val="0"/>
              </a:spcBef>
              <a:spcAft>
                <a:spcPts val="800"/>
              </a:spcAft>
              <a:buNone/>
            </a:pPr>
            <a:r>
              <a:rPr lang="en" dirty="0"/>
              <a:t>Fill it in - this is a good time to chat to your parents about this. You can nominate any teacher to help you with this. Think about someone </a:t>
            </a:r>
            <a:r>
              <a:rPr lang="en" dirty="0" smtClean="0"/>
              <a:t>with whom </a:t>
            </a:r>
            <a:r>
              <a:rPr lang="en" dirty="0"/>
              <a:t>you feel </a:t>
            </a:r>
            <a:r>
              <a:rPr lang="en" dirty="0" smtClean="0"/>
              <a:t>comfortable.</a:t>
            </a:r>
            <a:endParaRPr lang="en" dirty="0"/>
          </a:p>
          <a:p>
            <a:pPr lvl="0">
              <a:spcBef>
                <a:spcPts val="0"/>
              </a:spcBef>
              <a:spcAft>
                <a:spcPts val="800"/>
              </a:spcAft>
              <a:buNone/>
            </a:pPr>
            <a:r>
              <a:rPr lang="en" dirty="0"/>
              <a:t>Name as many people as you can that are involved - they are not </a:t>
            </a:r>
          </a:p>
          <a:p>
            <a:pPr lvl="0">
              <a:spcBef>
                <a:spcPts val="0"/>
              </a:spcBef>
              <a:spcAft>
                <a:spcPts val="800"/>
              </a:spcAft>
              <a:buNone/>
            </a:pPr>
            <a:r>
              <a:rPr lang="en" dirty="0"/>
              <a:t>going to get into trouble unless they refuse to understand your </a:t>
            </a:r>
            <a:r>
              <a:rPr lang="en" dirty="0" smtClean="0"/>
              <a:t>feelings.</a:t>
            </a:r>
            <a:endParaRPr lang="en" dirty="0"/>
          </a:p>
          <a:p>
            <a:pPr lvl="0">
              <a:spcBef>
                <a:spcPts val="0"/>
              </a:spcBef>
              <a:spcAft>
                <a:spcPts val="800"/>
              </a:spcAft>
              <a:buNone/>
            </a:pPr>
            <a:r>
              <a:rPr lang="en" dirty="0"/>
              <a:t>Hand it in </a:t>
            </a:r>
            <a:r>
              <a:rPr lang="en" dirty="0" smtClean="0"/>
              <a:t>at </a:t>
            </a:r>
            <a:r>
              <a:rPr lang="en" dirty="0"/>
              <a:t>the Front Office.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dirty="0"/>
              <a:t>What </a:t>
            </a:r>
            <a:r>
              <a:rPr lang="en" dirty="0" smtClean="0"/>
              <a:t>staff </a:t>
            </a:r>
            <a:r>
              <a:rPr lang="en" dirty="0"/>
              <a:t>will </a:t>
            </a:r>
            <a:r>
              <a:rPr lang="en" dirty="0" smtClean="0"/>
              <a:t>do</a:t>
            </a:r>
            <a:endParaRPr lang="en" dirty="0"/>
          </a:p>
        </p:txBody>
      </p:sp>
      <p:sp>
        <p:nvSpPr>
          <p:cNvPr id="105" name="Shape 105"/>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a:spcBef>
                <a:spcPts val="0"/>
              </a:spcBef>
              <a:buNone/>
            </a:pPr>
            <a:r>
              <a:rPr lang="en" dirty="0"/>
              <a:t>The Office Staff will give the forms to Mrs Spinner each day.</a:t>
            </a:r>
          </a:p>
          <a:p>
            <a:pPr lvl="0">
              <a:spcBef>
                <a:spcPts val="0"/>
              </a:spcBef>
              <a:buNone/>
            </a:pPr>
            <a:r>
              <a:rPr lang="en" dirty="0"/>
              <a:t>She will talk to your nominated support teacher and arrange a time for them to interview the people involved.</a:t>
            </a:r>
          </a:p>
          <a:p>
            <a:pPr lvl="0">
              <a:spcBef>
                <a:spcPts val="0"/>
              </a:spcBef>
              <a:buNone/>
            </a:pPr>
            <a:r>
              <a:rPr lang="en" dirty="0"/>
              <a:t>They will interview the people you have named first - you will be interviewed last.</a:t>
            </a:r>
          </a:p>
          <a:p>
            <a:pPr lvl="0">
              <a:spcBef>
                <a:spcPts val="0"/>
              </a:spcBef>
              <a:buNone/>
            </a:pPr>
            <a:r>
              <a:rPr lang="en" dirty="0"/>
              <a:t>These interviews are about </a:t>
            </a:r>
            <a:r>
              <a:rPr lang="en" dirty="0" smtClean="0"/>
              <a:t>creating empathy </a:t>
            </a:r>
            <a:r>
              <a:rPr lang="en" dirty="0"/>
              <a:t>for the </a:t>
            </a:r>
            <a:r>
              <a:rPr lang="en" dirty="0" smtClean="0"/>
              <a:t>ways </a:t>
            </a:r>
            <a:r>
              <a:rPr lang="en" dirty="0"/>
              <a:t>you </a:t>
            </a:r>
            <a:r>
              <a:rPr lang="en" dirty="0" smtClean="0"/>
              <a:t>may </a:t>
            </a:r>
            <a:r>
              <a:rPr lang="en" dirty="0"/>
              <a:t>be feeling at school - not blaming anyone and certainly not accusing anyone of anything.</a:t>
            </a:r>
          </a:p>
          <a:p>
            <a:pPr lvl="0">
              <a:spcBef>
                <a:spcPts val="0"/>
              </a:spcBef>
              <a:buNone/>
            </a:pP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spcBef>
                <a:spcPts val="0"/>
              </a:spcBef>
              <a:buNone/>
            </a:pPr>
            <a:r>
              <a:rPr lang="en" dirty="0"/>
              <a:t>What </a:t>
            </a:r>
            <a:r>
              <a:rPr lang="en" dirty="0" smtClean="0"/>
              <a:t>if </a:t>
            </a:r>
            <a:r>
              <a:rPr lang="en" dirty="0"/>
              <a:t>it doesn’t stop?</a:t>
            </a:r>
          </a:p>
        </p:txBody>
      </p:sp>
      <p:sp>
        <p:nvSpPr>
          <p:cNvPr id="111" name="Shape 111"/>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a:spcBef>
                <a:spcPts val="0"/>
              </a:spcBef>
              <a:buNone/>
            </a:pPr>
            <a:r>
              <a:rPr lang="en" dirty="0"/>
              <a:t>You will have two more meetings with the teacher that you nominated - one on your own after a week and one group meeting.</a:t>
            </a:r>
          </a:p>
          <a:p>
            <a:pPr lvl="0">
              <a:spcBef>
                <a:spcPts val="0"/>
              </a:spcBef>
              <a:buNone/>
            </a:pPr>
            <a:r>
              <a:rPr lang="en" dirty="0"/>
              <a:t>At the end of that process if the behaviour continues you need to come back to the teacher and report it.  </a:t>
            </a:r>
          </a:p>
          <a:p>
            <a:pPr lvl="0">
              <a:spcBef>
                <a:spcPts val="0"/>
              </a:spcBef>
              <a:buNone/>
            </a:pPr>
            <a:r>
              <a:rPr lang="en" dirty="0"/>
              <a:t>Be really specific - at this stage your nominated teacher will have a conversation with Mrs Spinner</a:t>
            </a:r>
            <a:r>
              <a:rPr lang="en" dirty="0" smtClean="0"/>
              <a:t>, who will </a:t>
            </a:r>
            <a:r>
              <a:rPr lang="en" dirty="0"/>
              <a:t>take the matter up with the Deputy Principal responsible for your year group.  </a:t>
            </a:r>
          </a:p>
          <a:p>
            <a:pPr lvl="0">
              <a:spcBef>
                <a:spcPts val="0"/>
              </a:spcBef>
              <a:buNone/>
            </a:pPr>
            <a:r>
              <a:rPr lang="en" dirty="0"/>
              <a:t>Action after that will be determined by </a:t>
            </a:r>
            <a:r>
              <a:rPr lang="en" dirty="0" smtClean="0"/>
              <a:t>the Deputy Principal.</a:t>
            </a:r>
            <a:endParaRPr lang="en"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389</Words>
  <Application>Microsoft Office PowerPoint</Application>
  <PresentationFormat>On-screen Show (16:9)</PresentationFormat>
  <Paragraphs>27</Paragraphs>
  <Slides>5</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Roboto</vt:lpstr>
      <vt:lpstr>Arial</vt:lpstr>
      <vt:lpstr>geometric</vt:lpstr>
      <vt:lpstr>Bullying</vt:lpstr>
      <vt:lpstr>What is bullying?</vt:lpstr>
      <vt:lpstr>What should I do?</vt:lpstr>
      <vt:lpstr>What staff will do</vt:lpstr>
      <vt:lpstr>What if it doesn’t stop?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dc:title>
  <dc:creator>Eade, Wayne</dc:creator>
  <cp:lastModifiedBy>Maynard, Ronya</cp:lastModifiedBy>
  <cp:revision>3</cp:revision>
  <dcterms:modified xsi:type="dcterms:W3CDTF">2017-05-22T01:02:06Z</dcterms:modified>
</cp:coreProperties>
</file>